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7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4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2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00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0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0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6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0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E0A31DD-F2B6-4DD1-8C10-B8C9B04C5D12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E482E78-12C2-442C-A246-5CDA58871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6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01852C68A797FF40E4CE2C0B07DC537DD975CDDFF1F018AA4E749D0A427FD1F22F90E4E84E0B277F70D18BDE6607844B69CD3B85B8FBFFDF3J0E" TargetMode="External"/><Relationship Id="rId2" Type="http://schemas.openxmlformats.org/officeDocument/2006/relationships/hyperlink" Target="consultantplus://offline/ref=1D9A6E3A83481BB2BB381E65CAD0F78617688AD556E05033AB4E66A47936526E8EFE2F5AF9E4C7B6EC4ACBE5B9CF3EC3DD99D1D182545F84iEI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917099"/>
            <a:ext cx="9966960" cy="390954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0" cap="none" dirty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19.03.2021 N </a:t>
            </a:r>
            <a:r>
              <a:rPr lang="ru-RU" sz="3200" b="0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231н</a:t>
            </a:r>
            <a:r>
              <a:rPr lang="ru-RU" sz="3200" b="0" cap="none" dirty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0" cap="none" dirty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cap="none" dirty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проведения контроля объемов, сроков, качества и условий предоставления медицинской помощи по обязательному медицинскому страхованию застрахованным лицам, а также ее финансового </a:t>
            </a:r>
            <a:r>
              <a:rPr lang="ru-RU" sz="3200" b="0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обеспечения»</a:t>
            </a:r>
            <a:br>
              <a:rPr lang="ru-RU" sz="3200" b="0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от 21.02.2022 №100н)</a:t>
            </a:r>
            <a:endParaRPr lang="ru-RU" sz="3200" b="0" cap="none" dirty="0">
              <a:ln w="0"/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5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566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Медико-экономический контроль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35261"/>
            <a:ext cx="9872871" cy="4660739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МЭК медицинская организация вправе в течение 10 рабочих дней с даты получения заключения сформировать и направить в ТФОМС протокол разногласий с указанием мотивированной позиции МО по существу нарушений, выявленных в ходе МЭК.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 случае получения протокола разногласий на заключение МЭК при обнаружении ошибок и недочетов при проведении МЭК, а также случаев выявления некорректного применения тарифов на оплату медицинской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помощи, ТФОМС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15 рабочих дней со дня выявления указанных фактов проводит повторный МЭК.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Результаты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МЭК (первичного и повторного)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оформленные заключением с указанием суммы неоплаты/уменьшения оплаты суммы выставленных штрафов за неоказание несвоевременное оказание либо оказание ненадлежащего качества направляются ТФОМС в СМО и МО в течение 5 рабочих дней со дня получения счетов и реестров счетов на оплату медицинской помощи.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8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594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В редакции приказа </a:t>
            </a:r>
            <a:r>
              <a:rPr lang="ru-RU" sz="2000" dirty="0">
                <a:solidFill>
                  <a:schemeClr val="tx1"/>
                </a:solidFill>
              </a:rPr>
              <a:t>Минздрава России от 21.02.2022 N </a:t>
            </a:r>
            <a:r>
              <a:rPr lang="ru-RU" sz="2000" dirty="0" smtClean="0">
                <a:solidFill>
                  <a:schemeClr val="tx1"/>
                </a:solidFill>
              </a:rPr>
              <a:t>100н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577162"/>
              </p:ext>
            </p:extLst>
          </p:nvPr>
        </p:nvGraphicFramePr>
        <p:xfrm>
          <a:off x="625033" y="1088021"/>
          <a:ext cx="10903351" cy="5335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197"/>
                <a:gridCol w="9423154"/>
              </a:tblGrid>
              <a:tr h="1404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Невключение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группу диспансерного наблюдения лиц, которым по результатам проведения профилактических мероприятий или оказания иной медицинской помощи впервые установлены диагнозы, при которых предусмотрено диспансерное наблюдение в соответствии с порядком проведения диспансерного наблюдения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случае, если установление диагноза и постановка на диспансерное наблюдение должно быть осуществлено в рамках одного случая оказания медицинской помощи).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</a:tr>
              <a:tr h="859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предъявление к оплате медицинской помощи сверх распределенного объема предоставления медицинской помощи, установленного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медицинской организации в соответствии с законодательством об обязательном медицинском страховании;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</a:tr>
              <a:tr h="859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предъявление к оплате медицинской помощи сверх размера финансового обеспечения распределенного объема предоставления медицинской помощи, установленного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медицинской организации в соответствии с законодательством об обязательном медицинском страховании;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</a:tr>
              <a:tr h="677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реестр счетов случаев оказания медицинской помощи по тарифам на оплату медицинской помощи,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неустановленным в соответствии с законодательством об обязательном медицинском страховании;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</a:tr>
              <a:tr h="677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реестр счетов случаев оказания медицинской по тарифам на оплату медицинской помощи, не соответствующим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установленным в соответствии с законодательством об обязательном медицинском страховании.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</a:tr>
              <a:tr h="859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реестров счетов в случае прекращения действия лицензии медицинской организации на осуществление медицинской деятельности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случаям оказания медицинской помощи, завершившимся после прекращения действия лицензии медицинской организации;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17" marR="30217" marT="49712" marB="49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78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12516"/>
            <a:ext cx="9875520" cy="729206"/>
          </a:xfrm>
        </p:spPr>
        <p:txBody>
          <a:bodyPr>
            <a:normAutofit/>
          </a:bodyPr>
          <a:lstStyle/>
          <a:p>
            <a:r>
              <a:rPr lang="ru-RU" sz="2000" dirty="0"/>
              <a:t>В редакции приказа Минздрава России от 21.02.2022 N 100н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064310"/>
              </p:ext>
            </p:extLst>
          </p:nvPr>
        </p:nvGraphicFramePr>
        <p:xfrm>
          <a:off x="462988" y="740781"/>
          <a:ext cx="10949650" cy="613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482"/>
                <a:gridCol w="9463168"/>
              </a:tblGrid>
              <a:tr h="3293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2.3 - 2.4.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Утратили силу. - 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Приказ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Минздрава России от 21.02.2022 N 100н.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  <a:tr h="3293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2.5.1 - 2.6.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утратили силу. - </a:t>
                      </a:r>
                      <a:r>
                        <a:rPr lang="ru-RU" sz="16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Приказ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Минздрава России от 21.02.2022 N 100н.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  <a:tr h="161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в реестрах счетов повторных случаев госпитализации застрахованного лица по одному и тому же заболеванию с длительностью три дня и менее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исключением случаев, связанных с патологией беременности и родами)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течение четырнадцати календарных дней при оказании медицинской помощи в указанный период в амбулаторных условиях (за исключением случаев, при которых стоимость отдельной медицинской услуги, включенной в счет, учтена в тарифе на оплату медицинской помощи другой услуги, также предъявленной к оплате медицинской организацией).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  <a:tr h="212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Непредставление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медицинской документации, учетно-отчетной документации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подтверждающей факт оказания застрахованному лицу медицинской помощи в медицинской организации,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также результатов внутреннего и внешнего контроля медицинской организации, безопасности оказания медицинской помощи без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объективных причин в течение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 после получения медицинской организацией соответствующего запроса от Федерального фонда обязательного медицинского страхования или территориального фонда обязательного медицинского страхования, или страховой медицинской организации,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специалиста-эксперта, эксперта качества медицинской помощи, действующего по их поручению.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  <a:tr h="5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2.16.1.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оплаченный случай оказания медицинской помощи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соответствует тарифу, установленному законодательством об обязательном медицинском страховании;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  <a:tr h="5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2.16.2.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счет на оплату медицинской помощи при отсутствии в медицинской документации сведений, подтверждающих факт оказания медицинской помощи застрахованному лицу;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  <a:tr h="3737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2.16.3.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некорректное (неполное) отражение в реестре счета сведений медицинской документации.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1" marR="27651" marT="45490" marB="454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383864"/>
              </p:ext>
            </p:extLst>
          </p:nvPr>
        </p:nvGraphicFramePr>
        <p:xfrm>
          <a:off x="393539" y="312513"/>
          <a:ext cx="11482085" cy="6312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8763"/>
                <a:gridCol w="9923322"/>
              </a:tblGrid>
              <a:tr h="1295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неверного диагноза, связанное с невыполнением, несвоевременным или ненадлежащим выполнением необходимых пациенту диагностических и (или) лечебных мероприятий, оперативных вмешательств в соответствии с порядками оказания медицинской помощи, на основе клинических рекомендаций и с учетом стандартов медицинской помощи, в том числе по результатам проведенного диспансерного наблюдения, с учетом рекомендаций по применению методов профилактики, диагностики, лечения и реабилитации, данных медицинскими работниками национальных медицинских центров в ходе консультаций/консилиумов с применением телемедицинских технологий: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570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расхождений клинического и патолого-анатомического диагнозов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2 - 3 категории,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обусловленное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непроведением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необходимых диагностических исследований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исключением оказания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медицинской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помощи в экстренной форме).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811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Необоснованное назначение лекарственных препаратов; одновременное назначение лекарственных препаратов со схожим фармакологическим действием; нерациональная лекарственная терапия, в том числе несоответствие дозировок, кратности и длительности приема лекарственных препаратов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стандартов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медицинской помощи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клинических рекомендаций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связанные с риском для здоровья пациента.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449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отказ застрахованным лицам в оказании медицинской помощи в соответствии с программами обязательного медицинского страхования, 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 anchor="b"/>
                </a:tc>
              </a:tr>
              <a:tr h="256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 anchor="b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отсутствием последующего ухудшения состояния здоровья;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256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 anchor="b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последующим ухудшением состояния здоровья;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256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 anchor="b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приведший к летальному исходу.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932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Непроведение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диспансерного наблюдения застрахованного лица (за исключением случаев отказа застрахованного лица, проинформированного лечащим врачом и (или) страховым представителем о возможности прохождения диспансерного наблюдения, от его прохождения), включенного в группу диспансерного наблюдения, в соответствии с порядком и периодичностью проведения диспансерного наблюдения и перечнем включаемых в указанный порядок исследований, 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 anchor="b"/>
                </a:tc>
              </a:tr>
              <a:tr h="256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 anchor="b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отсутствием последующего ухудшения состояния здоровья;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570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последующим ухудшением состояния здоровья (за исключением случаев отказа застрахованного лица, проинформированного лечащим врачом и (или) страховым представителем о возможности прохождения диспансерного наблюдения, от его прохождения);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  <a:tr h="570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приведший к летальному исходу (за исключением случаев отказа застрахованного лица, проинформированного лечащим врачом и (или) страховым представителем о возможности прохождения диспансерного наблюдения, от его прохождения).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0" marR="23530" marT="38711" marB="38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5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387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31839923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260</TotalTime>
  <Words>942</Words>
  <Application>Microsoft Office PowerPoint</Application>
  <PresentationFormat>Широкоэкранный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Corbel</vt:lpstr>
      <vt:lpstr>Times New Roman</vt:lpstr>
      <vt:lpstr>Базис</vt:lpstr>
      <vt:lpstr>Приказ Минздрава России от 19.03.2021 N 231н "Об утверждении Порядка проведения контроля объемов, сроков, качества и условий предоставления медицинской помощи по обязательному медицинскому страхованию застрахованным лицам, а также ее финансового обеспечения» (в редакции от 21.02.2022 №100н)</vt:lpstr>
      <vt:lpstr>Медико-экономический контроль </vt:lpstr>
      <vt:lpstr> В редакции приказа Минздрава России от 21.02.2022 N 100н </vt:lpstr>
      <vt:lpstr>В редакции приказа Минздрава России от 21.02.2022 N 100н 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</dc:title>
  <dc:creator>adarova</dc:creator>
  <cp:lastModifiedBy>adarova</cp:lastModifiedBy>
  <cp:revision>21</cp:revision>
  <dcterms:created xsi:type="dcterms:W3CDTF">2022-04-14T12:22:17Z</dcterms:created>
  <dcterms:modified xsi:type="dcterms:W3CDTF">2022-04-15T02:23:35Z</dcterms:modified>
</cp:coreProperties>
</file>